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18288000" cy="10287000"/>
  <p:notesSz cx="6858000" cy="9144000"/>
  <p:embeddedFontLst>
    <p:embeddedFont>
      <p:font typeface="Poppins Bold" panose="00000800000000000000"/>
      <p:bold r:id="rId16"/>
    </p:embeddedFon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367665" y="6391275"/>
            <a:ext cx="4765675" cy="2397125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  AI in education</a:t>
            </a:r>
            <a:endParaRPr lang="en-US" sz="5795" b="1" spc="-173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7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 2-days National Level Hackathon on </a:t>
            </a:r>
            <a:endParaRPr lang="en-US" sz="547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28700" y="5074976"/>
            <a:ext cx="5506443" cy="58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5"/>
              </a:lnSpc>
              <a:spcBef>
                <a:spcPct val="0"/>
              </a:spcBef>
            </a:pPr>
            <a:r>
              <a:rPr lang="en-US" sz="3285" b="1" spc="328" dirty="0">
                <a:solidFill>
                  <a:srgbClr val="020D4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EDUCATIONAL</a:t>
            </a: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www.samadhan.sistec.ac.in/</a:t>
            </a:r>
            <a:endParaRPr lang="en-US" sz="21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510540" y="6854825"/>
            <a:ext cx="4990465" cy="748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Leader:</a:t>
            </a:r>
            <a:r>
              <a:rPr lang="en-US" sz="2480" dirty="0">
                <a:solidFill>
                  <a:schemeClr val="bg1"/>
                </a:solidFill>
                <a:latin typeface="Calibri" panose="020F0502020204030204" charset="0"/>
                <a:ea typeface="Poppins Bold" panose="00000800000000000000"/>
                <a:cs typeface="Calibri" panose="020F0502020204030204" charset="0"/>
                <a:sym typeface="Poppins Bold" panose="00000800000000000000"/>
              </a:rPr>
              <a:t>Shreya Khasne</a:t>
            </a:r>
            <a:endParaRPr lang="en-US" sz="2480" dirty="0">
              <a:solidFill>
                <a:schemeClr val="bg1"/>
              </a:solidFill>
              <a:latin typeface="Calibri" panose="020F0502020204030204" charset="0"/>
              <a:ea typeface="Poppins Bold" panose="00000800000000000000"/>
              <a:cs typeface="Calibri" panose="020F0502020204030204" charset="0"/>
              <a:sym typeface="Poppins Bold" panose="00000800000000000000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591820" y="7349490"/>
            <a:ext cx="3879215" cy="380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b="1" dirty="0">
                <a:solidFill>
                  <a:srgbClr val="FFFF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Date of submission</a:t>
            </a: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:5/9/2025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591820" y="7810500"/>
            <a:ext cx="4337050" cy="6667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b="1" dirty="0">
                <a:solidFill>
                  <a:srgbClr val="FFFF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College Name</a:t>
            </a: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Sanjivani University,Kopergaon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" name="TextBox 67"/>
          <p:cNvSpPr txBox="1"/>
          <p:nvPr/>
        </p:nvSpPr>
        <p:spPr>
          <a:xfrm>
            <a:off x="637540" y="6494145"/>
            <a:ext cx="3752215" cy="445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:</a:t>
            </a:r>
            <a:r>
              <a:rPr lang="en-US" sz="2480" dirty="0">
                <a:solidFill>
                  <a:schemeClr val="bg1"/>
                </a:solidFill>
                <a:latin typeface="Calibri" panose="020F0502020204030204" charset="0"/>
                <a:ea typeface="Poppins Bold" panose="00000800000000000000"/>
                <a:cs typeface="Calibri" panose="020F0502020204030204" charset="0"/>
                <a:sym typeface="Poppins Bold" panose="00000800000000000000"/>
              </a:rPr>
              <a:t>The debugger</a:t>
            </a: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Evaluation Metrics</a:t>
            </a:r>
            <a:endParaRPr lang="en-US" sz="619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467100"/>
            <a:ext cx="7768590" cy="631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Anticipated Impact: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Better time management and study consistency.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Reduced exam stress and improved performance.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student satisfaction and engagement.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Resource savings for institutions (less manual planning).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7010400" y="3370580"/>
            <a:ext cx="10451465" cy="674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Key Metrics (KPIs):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Schedule Adherence: % of planned tasks completed.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Engagement: Daily/weekly active users, usage time.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Accuracy: Effectiveness of adaptive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Feedback: Satisfaction ratings and survey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Improvement: Grades, test scores, and syllabus completion.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1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283180" y="328060"/>
            <a:ext cx="873040" cy="12485669"/>
            <a:chOff x="0" y="-19703"/>
            <a:chExt cx="229936" cy="32884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45490" y="-19703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218555" y="2101215"/>
            <a:ext cx="11840210" cy="49955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AI-powered personal assistant that creates and adapts study schedules based on subjects, deadlines, and individual preferences.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functions as a smart planner, offering reminders, progress tracking, and personalized learning support.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77109" y="35632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AREA OVERVIEW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15915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0" b="1">
                <a:solidFill>
                  <a:srgbClr val="01157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OF AREA</a:t>
            </a:r>
            <a:endParaRPr lang="en-US" sz="2920" b="1">
              <a:solidFill>
                <a:srgbClr val="01157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629400" y="7277100"/>
            <a:ext cx="11602085" cy="25723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Effective study scheduling helps students manage time and reduce stress. An AI assistant provides personalized timetables to boost productivity and learning.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Freeform 62"/>
          <p:cNvSpPr/>
          <p:nvPr/>
        </p:nvSpPr>
        <p:spPr>
          <a:xfrm>
            <a:off x="12912661" y="923566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Potential Challenges and Opportunities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2628900"/>
            <a:ext cx="83185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Challenges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Handling last-minute changes in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Protecting student’s personal and academic data.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Making the assistant easy to use for all (including younger students).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Preventing over-dependence on technology.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Ensuring accuracy and reliability of AI recommendations.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83299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915400" y="2476500"/>
            <a:ext cx="9144000" cy="7519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Opportunities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give personalized schedules to every student.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 with school calendars, apps, and LMS.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Provides data-driven insights (study patterns, weak areas).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Can help improve exam preparation and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Offers 24/7 assistance with reminders and motivation.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Preliminary Solution Concept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2065" y="2802890"/>
            <a:ext cx="18023840" cy="70834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proposed solution is an AI-powered Personal Study Assistant that simplifies academic planning and time management.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Smart Scheduling: Creates personalized timetables based on syllabus, subjects, and exam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Planning: Tracks student progress and modifies schedules dynamically.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Motivation: Provides alerts for tasks and sends motivational prompts.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Study Techniques: Suggests methods like Pomodoro and spaced repetition for effective learning.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Support: Acts as a virtual guide to help students stay consistent, organized, and stress-free.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Features and Functionalities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4610" y="2788285"/>
            <a:ext cx="18094960" cy="96139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Scheduling – Custom study plans based on syllabus &amp;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 – Auto-adjusts schedules if tasks are missed.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Assistance – Always available for student support.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Alerts – Notifications for study, breaks, and exams.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Multilingual Support – Accessible in multiple languages.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Progress Tracking – Tracks tasks, weak areas, and performance.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Target Users and Expected Use Cases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0524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Text Box 23"/>
          <p:cNvSpPr txBox="1"/>
          <p:nvPr/>
        </p:nvSpPr>
        <p:spPr>
          <a:xfrm>
            <a:off x="1066800" y="3559175"/>
            <a:ext cx="7211695" cy="67392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3600" b="1">
                <a:solidFill>
                  <a:schemeClr val="bg2"/>
                </a:solidFill>
              </a:rPr>
              <a:t>Target Users: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Students – Personalized plans &amp; reminders.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Teachers – Track and guide progress.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Parents – Monitor study routine.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Institutions – LMS and calendar integration.</a:t>
            </a:r>
            <a:endParaRPr sz="3600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0591800" y="3695700"/>
            <a:ext cx="914400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solidFill>
                  <a:schemeClr val="bg2"/>
                </a:solidFill>
                <a:sym typeface="+mn-ea"/>
              </a:rPr>
              <a:t>Use Cases: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Daily/weekly revision schedules.</a:t>
            </a:r>
            <a:endParaRPr sz="3600">
              <a:solidFill>
                <a:schemeClr val="bg2"/>
              </a:solidFill>
            </a:endParaRPr>
          </a:p>
          <a:p>
            <a:pPr indent="0">
              <a:buFont typeface="Arial" panose="020B0604020202020204"/>
              <a:buNone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Balancing multiple subjects.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Homework/test alignment.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Tracking syllabus completion.</a:t>
            </a:r>
            <a:endParaRPr lang="en-US" sz="3600">
              <a:solidFill>
                <a:schemeClr val="bg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Requirements and Privacy Considerations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31495" y="3162300"/>
            <a:ext cx="8837295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Requirements: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details: subjects, syllabus, exam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profile: study hours, preferences, performance (optional).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Calendar events: assignments, deadlines, class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305800" y="3238500"/>
            <a:ext cx="10150475" cy="830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Privacy &amp; Security Measures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Encryption – Secure data storage and transfer.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Consent – Collect data only with permission.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Minimization – Use only necessary information.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Technologies and Methods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2133600" y="2324100"/>
            <a:ext cx="19835495" cy="76695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NLP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Enables chatbot-style interactions for requesting schedules and updates.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45840" lvl="8" indent="0" algn="l">
              <a:lnSpc>
                <a:spcPts val="4480"/>
              </a:lnSpc>
              <a:buFont typeface="Arial" panose="020B0604020202020204" pitchFamily="34" charset="0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ML: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Adapts schedules dynamically based on student behavior.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Recommendation Systems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Suggests study methods and allocates time effectively.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Predictive Analytics: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Forecasts exam readiness and highlights weak areas.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Databases: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Securely stores student data, timetables, and progress.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479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Implementation Approach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204210"/>
            <a:ext cx="18790285" cy="70827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Requirement Analysis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Collect student needs, syllabus, and schedule details.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Model Development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Create AI algorithms for adaptive scheduling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Backend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Build logic with Python (Flask/Django) and integrate databases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Frontend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Design a user-friendly web/app interface (React/HTML/CSS).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Add calendar sync, notifications, and LMS support.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Testing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Pilot with students and refine usability.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Deployment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Deploy on cloud for scalability and real-time use.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Improvement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Update regularly based on feedback and performance.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619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4393</Words>
  <Application>WPS Presentation</Application>
  <PresentationFormat>Custom</PresentationFormat>
  <Paragraphs>157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Poppins Bold</vt:lpstr>
      <vt:lpstr>Poppins</vt:lpstr>
      <vt:lpstr>Arial</vt:lpstr>
      <vt:lpstr>Calibri</vt:lpstr>
      <vt:lpstr>Microsoft YaHei</vt:lpstr>
      <vt:lpstr>Arial Unicode MS</vt:lpstr>
      <vt:lpstr>Bahnschrift SemiCondensed</vt:lpstr>
      <vt:lpstr>Bahnschrift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/>
  <cp:lastModifiedBy>Utkarsh Khasne</cp:lastModifiedBy>
  <cp:revision>38</cp:revision>
  <dcterms:created xsi:type="dcterms:W3CDTF">2006-08-16T00:00:00Z</dcterms:created>
  <dcterms:modified xsi:type="dcterms:W3CDTF">2025-09-05T14:26:57Z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F185474AFE6142CEA202053F3DEF34EE_12</vt:lpwstr>
  </property>
  <property fmtid="{D5CDD505-2E9C-101B-9397-08002B2CF9AE}" pid="3" name="KSOProductBuildVer">
    <vt:lpwstr>1033-12.2.0.21931</vt:lpwstr>
  </property>
</Properties>
</file>